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8"/>
  </p:notesMasterIdLst>
  <p:handoutMasterIdLst>
    <p:handoutMasterId r:id="rId9"/>
  </p:handoutMasterIdLst>
  <p:sldIdLst>
    <p:sldId id="257" r:id="rId5"/>
    <p:sldId id="258" r:id="rId6"/>
    <p:sldId id="265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CACB"/>
    <a:srgbClr val="BEEAF4"/>
    <a:srgbClr val="4FC6E0"/>
    <a:srgbClr val="52155A"/>
    <a:srgbClr val="777777"/>
    <a:srgbClr val="4EB857"/>
    <a:srgbClr val="EE2F59"/>
    <a:srgbClr val="0074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3EFBC8-2D0A-4AD0-A0F8-99351E03FA21}" v="2" dt="2023-01-11T13:19:37.6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69759" autoAdjust="0"/>
  </p:normalViewPr>
  <p:slideViewPr>
    <p:cSldViewPr>
      <p:cViewPr varScale="1">
        <p:scale>
          <a:sx n="105" d="100"/>
          <a:sy n="105" d="100"/>
        </p:scale>
        <p:origin x="1866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9C408-36B2-4285-8592-DDE79E5CACD6}" type="datetimeFigureOut">
              <a:rPr lang="en-GB" smtClean="0"/>
              <a:t>08/01/2024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3CA7D-00FB-40EB-8E2D-AA9DDA8C2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106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4200B4-3ECA-4668-B97F-DA6C31ECFAC6}" type="datetimeFigureOut">
              <a:rPr lang="en-GB" smtClean="0"/>
              <a:t>08/01/2024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7D3F9-5F12-4635-89DF-F0B798B74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62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57D3F9-5F12-4635-89DF-F0B798B7487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016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Caring for colleagues' wellbeing is a key theme in our Business Plan. #ListeningAndActing on colleagues saying they wanted to know more about our benefits, we created Being Well and have been adding more and more resources ever since. </a:t>
            </a:r>
            <a:r>
              <a:rPr lang="en-GB" dirty="0"/>
              <a:t>While some of the benefits of Being Well are only available to contracted colleagues, many of the resources on the Being Well website itself are accessible to non-contracted colleagues too.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57D3F9-5F12-4635-89DF-F0B798B7487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771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Being Well is one of the perks of working for Anchor, so do take a look at the website and see what you could be benefitting from to help your mental and physical health, as well as your financial health.  Encourage your team to </a:t>
            </a:r>
            <a:r>
              <a:rPr lang="en-GB"/>
              <a:t>share experiences.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57D3F9-5F12-4635-89DF-F0B798B7487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60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3003798"/>
            <a:ext cx="5112568" cy="4320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Presentation subtitle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467544" y="1923678"/>
            <a:ext cx="5112568" cy="79208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Main title to sit here and can go over two lines if needed</a:t>
            </a:r>
          </a:p>
        </p:txBody>
      </p:sp>
    </p:spTree>
    <p:extLst>
      <p:ext uri="{BB962C8B-B14F-4D97-AF65-F5344CB8AC3E}">
        <p14:creationId xmlns:p14="http://schemas.microsoft.com/office/powerpoint/2010/main" val="2918213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Whit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3003798"/>
            <a:ext cx="5112568" cy="4320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Presentation subtitle</a:t>
            </a:r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467544" y="1923678"/>
            <a:ext cx="5112568" cy="79208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b="1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Main title to sit here and can go over two lines if needed</a:t>
            </a:r>
          </a:p>
        </p:txBody>
      </p:sp>
    </p:spTree>
    <p:extLst>
      <p:ext uri="{BB962C8B-B14F-4D97-AF65-F5344CB8AC3E}">
        <p14:creationId xmlns:p14="http://schemas.microsoft.com/office/powerpoint/2010/main" val="3965558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395536" y="1851670"/>
            <a:ext cx="3528392" cy="2520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A divider page title to sit here can run over two, three or four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107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- Teal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39552" y="267494"/>
            <a:ext cx="7488832" cy="93610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b="1" baseline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Page title to sit here</a:t>
            </a:r>
            <a:r>
              <a:rPr lang="en-GB" dirty="0"/>
              <a:t> and</a:t>
            </a:r>
            <a:br>
              <a:rPr lang="en-GB" dirty="0"/>
            </a:br>
            <a:r>
              <a:rPr lang="en-GB" dirty="0"/>
              <a:t>can run over two lines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 hasCustomPrompt="1"/>
          </p:nvPr>
        </p:nvSpPr>
        <p:spPr>
          <a:xfrm>
            <a:off x="539750" y="1347788"/>
            <a:ext cx="7488634" cy="280828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="0" i="0" baseline="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>
                <a:solidFill>
                  <a:schemeClr val="accent1"/>
                </a:solidFill>
              </a:defRPr>
            </a:lvl2pPr>
            <a:lvl3pPr marL="685800" indent="0">
              <a:buFontTx/>
              <a:buNone/>
              <a:defRPr>
                <a:solidFill>
                  <a:schemeClr val="accent1"/>
                </a:solidFill>
              </a:defRPr>
            </a:lvl3pPr>
            <a:lvl4pPr marL="1028700" indent="0">
              <a:buFontTx/>
              <a:buNone/>
              <a:defRPr>
                <a:solidFill>
                  <a:schemeClr val="accent1"/>
                </a:solidFill>
              </a:defRPr>
            </a:lvl4pPr>
            <a:lvl5pPr marL="1371600" indent="0">
              <a:buFontTx/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0"/>
            <a:r>
              <a:rPr lang="en-US" dirty="0"/>
              <a:t>Select New Slide in the menu bar for all page templates</a:t>
            </a:r>
          </a:p>
          <a:p>
            <a:pPr lvl="0"/>
            <a:endParaRPr lang="en-GB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539552" y="1347788"/>
            <a:ext cx="7344816" cy="2808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6803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- Teal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39552" y="267494"/>
            <a:ext cx="7488832" cy="93610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b="1" baseline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Page title to sit here</a:t>
            </a:r>
            <a:r>
              <a:rPr lang="en-GB" dirty="0"/>
              <a:t> and</a:t>
            </a:r>
            <a:br>
              <a:rPr lang="en-GB" dirty="0"/>
            </a:br>
            <a:r>
              <a:rPr lang="en-GB" dirty="0"/>
              <a:t>can run over two lines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356100" y="1347788"/>
            <a:ext cx="3671888" cy="280828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>
                <a:solidFill>
                  <a:schemeClr val="accent1"/>
                </a:solidFill>
              </a:defRPr>
            </a:lvl2pPr>
            <a:lvl3pPr marL="685800" indent="0">
              <a:buFontTx/>
              <a:buNone/>
              <a:defRPr>
                <a:solidFill>
                  <a:schemeClr val="accent1"/>
                </a:solidFill>
              </a:defRPr>
            </a:lvl3pPr>
            <a:lvl4pPr marL="1028700" indent="0">
              <a:buFontTx/>
              <a:buNone/>
              <a:defRPr>
                <a:solidFill>
                  <a:schemeClr val="accent1"/>
                </a:solidFill>
              </a:defRPr>
            </a:lvl4pPr>
            <a:lvl5pPr marL="1371600" indent="0">
              <a:buFontTx/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5"/>
          </p:nvPr>
        </p:nvSpPr>
        <p:spPr>
          <a:xfrm>
            <a:off x="539552" y="1347787"/>
            <a:ext cx="3671888" cy="280828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>
                <a:solidFill>
                  <a:schemeClr val="accent1"/>
                </a:solidFill>
              </a:defRPr>
            </a:lvl2pPr>
            <a:lvl3pPr marL="685800" indent="0">
              <a:buFontTx/>
              <a:buNone/>
              <a:defRPr>
                <a:solidFill>
                  <a:schemeClr val="accent1"/>
                </a:solidFill>
              </a:defRPr>
            </a:lvl3pPr>
            <a:lvl4pPr marL="1028700" indent="0">
              <a:buFontTx/>
              <a:buNone/>
              <a:defRPr>
                <a:solidFill>
                  <a:schemeClr val="accent1"/>
                </a:solidFill>
              </a:defRPr>
            </a:lvl4pPr>
            <a:lvl5pPr marL="1371600" indent="0">
              <a:buFontTx/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2164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5354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660" r:id="rId2"/>
    <p:sldLayoutId id="2147483707" r:id="rId3"/>
    <p:sldLayoutId id="2147483663" r:id="rId4"/>
    <p:sldLayoutId id="2147483722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Tx/>
        <a:buBlip>
          <a:blip r:embed="rId8"/>
        </a:buBlip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Tx/>
        <a:buBlip>
          <a:blip r:embed="rId8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Tx/>
        <a:buBlip>
          <a:blip r:embed="rId8"/>
        </a:buBlip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Tx/>
        <a:buBlip>
          <a:blip r:embed="rId8"/>
        </a:buBlip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Tx/>
        <a:buBlip>
          <a:blip r:embed="rId8"/>
        </a:buBlip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anchorbeingwell.co.uk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9D97CC97-BB1E-4514-9856-A59738EC49D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9476" y="1707654"/>
            <a:ext cx="4864612" cy="118763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E31B797-37A4-42D3-BE6F-BC6C2DFBDCD1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07704" y="3433184"/>
            <a:ext cx="2598350" cy="1442822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002BE3-C224-4F7C-8438-CFB6A02899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1560" y="2787774"/>
            <a:ext cx="3888432" cy="1656184"/>
          </a:xfrm>
        </p:spPr>
        <p:txBody>
          <a:bodyPr/>
          <a:lstStyle/>
          <a:p>
            <a:r>
              <a:rPr lang="en-GB" b="1" dirty="0">
                <a:solidFill>
                  <a:schemeClr val="bg1"/>
                </a:solidFill>
              </a:rPr>
              <a:t>Supporting your well being</a:t>
            </a:r>
          </a:p>
        </p:txBody>
      </p:sp>
    </p:spTree>
    <p:extLst>
      <p:ext uri="{BB962C8B-B14F-4D97-AF65-F5344CB8AC3E}">
        <p14:creationId xmlns:p14="http://schemas.microsoft.com/office/powerpoint/2010/main" val="422637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A5C170F0-C18D-4C59-9118-AF0C75F38A2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2116" y="339502"/>
            <a:ext cx="2427437" cy="1102269"/>
          </a:xfrm>
        </p:spPr>
        <p:txBody>
          <a:bodyPr/>
          <a:lstStyle/>
          <a:p>
            <a:r>
              <a:rPr lang="en-GB" dirty="0"/>
              <a:t>What is Being Well?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0E37624-D545-4522-A30E-0E33073A7E2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02700" y="1473594"/>
            <a:ext cx="8489780" cy="355444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Being Well is our colleague wellbeing offering supporting colleagues’ mental, physical and financial health.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The Being Well site is the home of your colleague benefits. </a:t>
            </a:r>
            <a:endParaRPr lang="en-GB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b="1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The website groups together your benefits under Anchor’s 5 pillars of wellbeing: </a:t>
            </a:r>
            <a:r>
              <a:rPr lang="en-GB" b="1" dirty="0">
                <a:solidFill>
                  <a:schemeClr val="accent2"/>
                </a:solidFill>
              </a:rPr>
              <a:t>money</a:t>
            </a:r>
            <a:r>
              <a:rPr lang="en-GB" dirty="0"/>
              <a:t>, </a:t>
            </a:r>
            <a:r>
              <a:rPr lang="en-GB" b="1" dirty="0">
                <a:solidFill>
                  <a:schemeClr val="accent2"/>
                </a:solidFill>
              </a:rPr>
              <a:t>health</a:t>
            </a:r>
            <a:r>
              <a:rPr lang="en-GB" dirty="0"/>
              <a:t>,</a:t>
            </a:r>
            <a:r>
              <a:rPr lang="en-GB" b="1" dirty="0">
                <a:solidFill>
                  <a:schemeClr val="accent2"/>
                </a:solidFill>
              </a:rPr>
              <a:t> values</a:t>
            </a:r>
            <a:r>
              <a:rPr lang="en-GB" dirty="0"/>
              <a:t>,</a:t>
            </a:r>
            <a:r>
              <a:rPr lang="en-GB" b="1" dirty="0">
                <a:solidFill>
                  <a:schemeClr val="accent2"/>
                </a:solidFill>
              </a:rPr>
              <a:t> belonging and growth</a:t>
            </a:r>
            <a:r>
              <a:rPr lang="en-GB" dirty="0"/>
              <a:t>.</a:t>
            </a:r>
          </a:p>
          <a:p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EEE23111-7C25-492B-BD72-6ED98DC4FC5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23478"/>
            <a:ext cx="5353881" cy="124813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73A7E3C-3597-C35F-08F4-A76D5824CA5A}"/>
              </a:ext>
            </a:extLst>
          </p:cNvPr>
          <p:cNvSpPr txBox="1"/>
          <p:nvPr/>
        </p:nvSpPr>
        <p:spPr>
          <a:xfrm>
            <a:off x="1403648" y="3796819"/>
            <a:ext cx="5616624" cy="120032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Find out more by: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Visiting </a:t>
            </a:r>
            <a:r>
              <a:rPr lang="en-GB" b="1" u="sng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www.AnchorBeingWell.co.uk</a:t>
            </a:r>
            <a:endParaRPr lang="en-GB" b="1" u="sng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Looking out for the latest news in the Reward &amp; Benefits group on Workplace</a:t>
            </a:r>
          </a:p>
        </p:txBody>
      </p:sp>
    </p:spTree>
    <p:extLst>
      <p:ext uri="{BB962C8B-B14F-4D97-AF65-F5344CB8AC3E}">
        <p14:creationId xmlns:p14="http://schemas.microsoft.com/office/powerpoint/2010/main" val="1863441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02724A-81C6-459A-BBF1-78491E3139E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1520" y="3074465"/>
            <a:ext cx="3512181" cy="1729533"/>
          </a:xfrm>
        </p:spPr>
        <p:txBody>
          <a:bodyPr/>
          <a:lstStyle/>
          <a:p>
            <a:r>
              <a:rPr lang="en-GB" sz="1800" dirty="0"/>
              <a:t>There’s lots available as part of Being Well - take a look any time, by visiting </a:t>
            </a:r>
            <a:br>
              <a:rPr lang="en-GB" sz="1800" dirty="0"/>
            </a:br>
            <a:br>
              <a:rPr lang="en-GB" sz="1800" dirty="0"/>
            </a:br>
            <a:r>
              <a:rPr lang="en-GB" sz="1800" dirty="0"/>
              <a:t>www.AnchorBeingWell.co.uk</a:t>
            </a:r>
          </a:p>
        </p:txBody>
      </p:sp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447C49E7-F693-4B6B-BFE4-253C48D466F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9816" y="2211709"/>
            <a:ext cx="3533885" cy="862755"/>
          </a:xfrm>
          <a:prstGeom prst="rect">
            <a:avLst/>
          </a:prstGeom>
        </p:spPr>
      </p:pic>
      <p:pic>
        <p:nvPicPr>
          <p:cNvPr id="3" name="Picture 2" descr="A group of icons on an orange background&#10;&#10;Description automatically generated">
            <a:extLst>
              <a:ext uri="{FF2B5EF4-FFF2-40B4-BE49-F238E27FC236}">
                <a16:creationId xmlns:a16="http://schemas.microsoft.com/office/drawing/2014/main" id="{ED738481-B682-251C-4FEB-08D2E161E15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0"/>
            <a:ext cx="51435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722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nchor">
      <a:dk1>
        <a:sysClr val="windowText" lastClr="000000"/>
      </a:dk1>
      <a:lt1>
        <a:sysClr val="window" lastClr="FFFFFF"/>
      </a:lt1>
      <a:dk2>
        <a:srgbClr val="FFFFFF"/>
      </a:dk2>
      <a:lt2>
        <a:srgbClr val="FFFFFF"/>
      </a:lt2>
      <a:accent1>
        <a:srgbClr val="2E1D67"/>
      </a:accent1>
      <a:accent2>
        <a:srgbClr val="EB6012"/>
      </a:accent2>
      <a:accent3>
        <a:srgbClr val="823C8B"/>
      </a:accent3>
      <a:accent4>
        <a:srgbClr val="B289BE"/>
      </a:accent4>
      <a:accent5>
        <a:srgbClr val="009F98"/>
      </a:accent5>
      <a:accent6>
        <a:srgbClr val="2E1D67"/>
      </a:accent6>
      <a:hlink>
        <a:srgbClr val="2E1D67"/>
      </a:hlink>
      <a:folHlink>
        <a:srgbClr val="0000FF"/>
      </a:folHlink>
    </a:clrScheme>
    <a:fontScheme name="Anchor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chorHanover Powerpoint Template.pptx" id="{426677BA-497E-471A-8646-010C958544E3}" vid="{334CBD07-EFDA-493B-B2CD-8F84537B14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E145035DD02A4896801F4740F11B0A" ma:contentTypeVersion="14" ma:contentTypeDescription="Create a new document." ma:contentTypeScope="" ma:versionID="1048bdbb7a3f31ad31ae9914541513bb">
  <xsd:schema xmlns:xsd="http://www.w3.org/2001/XMLSchema" xmlns:xs="http://www.w3.org/2001/XMLSchema" xmlns:p="http://schemas.microsoft.com/office/2006/metadata/properties" xmlns:ns2="d9f54572-f502-4d42-bb94-dd28b1f8fef5" xmlns:ns3="6853832a-9891-4012-b327-fffb674e09de" targetNamespace="http://schemas.microsoft.com/office/2006/metadata/properties" ma:root="true" ma:fieldsID="63d62c22c54c38fc74c3f50c30db1d42" ns2:_="" ns3:_="">
    <xsd:import namespace="d9f54572-f502-4d42-bb94-dd28b1f8fef5"/>
    <xsd:import namespace="6853832a-9891-4012-b327-fffb674e09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Hyperlink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f54572-f502-4d42-bb94-dd28b1f8fe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Hyperlink" ma:index="21" nillable="true" ma:displayName="Hyperlink" ma:description="test" ma:format="Hyperlink" ma:internalName="Hype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53832a-9891-4012-b327-fffb674e09d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yperlink xmlns="d9f54572-f502-4d42-bb94-dd28b1f8fef5">
      <Url xsi:nil="true"/>
      <Description xsi:nil="true"/>
    </Hyperlink>
  </documentManagement>
</p:properties>
</file>

<file path=customXml/itemProps1.xml><?xml version="1.0" encoding="utf-8"?>
<ds:datastoreItem xmlns:ds="http://schemas.openxmlformats.org/officeDocument/2006/customXml" ds:itemID="{1E5A7924-ABD0-4B7F-8EBD-B41DE8AC4A8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B225828-117D-4AC7-8BAF-5F3FBD7954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f54572-f502-4d42-bb94-dd28b1f8fef5"/>
    <ds:schemaRef ds:uri="6853832a-9891-4012-b327-fffb674e09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8E9B612-4061-4721-B815-1347A68B0872}">
  <ds:schemaRefs>
    <ds:schemaRef ds:uri="http://schemas.microsoft.com/office/2006/metadata/properties"/>
    <ds:schemaRef ds:uri="http://schemas.microsoft.com/office/2006/documentManagement/types"/>
    <ds:schemaRef ds:uri="a5d936f2-ab50-48ad-aa67-0ba0422868b2"/>
    <ds:schemaRef ds:uri="http://purl.org/dc/elements/1.1/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d9f54572-f502-4d42-bb94-dd28b1f8fef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AnchorHanover Powerpoint Template</Template>
  <TotalTime>1132</TotalTime>
  <Words>242</Words>
  <Application>Microsoft Office PowerPoint</Application>
  <PresentationFormat>On-screen Show (16:9)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Anchor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Womack, Daniel</dc:creator>
  <cp:lastModifiedBy>Sarah Pickering</cp:lastModifiedBy>
  <cp:revision>28</cp:revision>
  <dcterms:created xsi:type="dcterms:W3CDTF">2018-10-29T08:29:19Z</dcterms:created>
  <dcterms:modified xsi:type="dcterms:W3CDTF">2024-01-08T15:14:58Z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0x01010054E145035DD02A4896801F4740F11B0A</vt:lpwstr>
  </property>
</Properties>
</file>